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3E27C-EB74-4E44-B3B5-A4A4013CB3E4}" type="datetimeFigureOut">
              <a:rPr lang="en-US" smtClean="0"/>
              <a:t>10/1/2010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45C74-7C7A-4C5B-AF18-E2BC2F2AFC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669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3E27C-EB74-4E44-B3B5-A4A4013CB3E4}" type="datetimeFigureOut">
              <a:rPr lang="en-US" smtClean="0"/>
              <a:t>10/1/2010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45C74-7C7A-4C5B-AF18-E2BC2F2AFC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353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3E27C-EB74-4E44-B3B5-A4A4013CB3E4}" type="datetimeFigureOut">
              <a:rPr lang="en-US" smtClean="0"/>
              <a:t>10/1/2010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45C74-7C7A-4C5B-AF18-E2BC2F2AFC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667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3E27C-EB74-4E44-B3B5-A4A4013CB3E4}" type="datetimeFigureOut">
              <a:rPr lang="en-US" smtClean="0"/>
              <a:t>10/1/2010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45C74-7C7A-4C5B-AF18-E2BC2F2AFC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704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3E27C-EB74-4E44-B3B5-A4A4013CB3E4}" type="datetimeFigureOut">
              <a:rPr lang="en-US" smtClean="0"/>
              <a:t>10/1/2010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45C74-7C7A-4C5B-AF18-E2BC2F2AFC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025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3E27C-EB74-4E44-B3B5-A4A4013CB3E4}" type="datetimeFigureOut">
              <a:rPr lang="en-US" smtClean="0"/>
              <a:t>10/1/2010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45C74-7C7A-4C5B-AF18-E2BC2F2AFC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936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3E27C-EB74-4E44-B3B5-A4A4013CB3E4}" type="datetimeFigureOut">
              <a:rPr lang="en-US" smtClean="0"/>
              <a:t>10/1/2010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45C74-7C7A-4C5B-AF18-E2BC2F2AFC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553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3E27C-EB74-4E44-B3B5-A4A4013CB3E4}" type="datetimeFigureOut">
              <a:rPr lang="en-US" smtClean="0"/>
              <a:t>10/1/2010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45C74-7C7A-4C5B-AF18-E2BC2F2AFC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60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3E27C-EB74-4E44-B3B5-A4A4013CB3E4}" type="datetimeFigureOut">
              <a:rPr lang="en-US" smtClean="0"/>
              <a:t>10/1/2010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45C74-7C7A-4C5B-AF18-E2BC2F2AFC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288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3E27C-EB74-4E44-B3B5-A4A4013CB3E4}" type="datetimeFigureOut">
              <a:rPr lang="en-US" smtClean="0"/>
              <a:t>10/1/2010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45C74-7C7A-4C5B-AF18-E2BC2F2AFC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520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3E27C-EB74-4E44-B3B5-A4A4013CB3E4}" type="datetimeFigureOut">
              <a:rPr lang="en-US" smtClean="0"/>
              <a:t>10/1/2010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45C74-7C7A-4C5B-AF18-E2BC2F2AFC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549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3E27C-EB74-4E44-B3B5-A4A4013CB3E4}" type="datetimeFigureOut">
              <a:rPr lang="en-US" smtClean="0"/>
              <a:t>10/1/2010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45C74-7C7A-4C5B-AF18-E2BC2F2AFC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62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6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>
          <a:xfrm>
            <a:off x="2057400" y="1752600"/>
            <a:ext cx="48768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838200" y="1611745"/>
            <a:ext cx="339436" cy="28170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/>
          <p:cNvSpPr/>
          <p:nvPr/>
        </p:nvSpPr>
        <p:spPr>
          <a:xfrm rot="8999613">
            <a:off x="5984189" y="1915730"/>
            <a:ext cx="533400" cy="274320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 rot="10562478">
            <a:off x="872397" y="1908594"/>
            <a:ext cx="533400" cy="274320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486400" y="4608470"/>
            <a:ext cx="3086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These are the items that are saved in your folder. These are links. Click to go to the items. 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81000" y="4755470"/>
            <a:ext cx="251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Click here to add another item in your folder.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22933" y="5309468"/>
            <a:ext cx="1945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 smtClean="0">
                <a:solidFill>
                  <a:srgbClr val="C00000"/>
                </a:solidFill>
              </a:rPr>
              <a:t>ADD NEW SUBTAB</a:t>
            </a:r>
            <a:endParaRPr lang="en-US" b="1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61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5" grpId="0" animBg="1"/>
      <p:bldP spid="8" grpId="0" animBg="1"/>
      <p:bldP spid="7" grpId="0"/>
      <p:bldP spid="10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0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own Arrow 4"/>
          <p:cNvSpPr/>
          <p:nvPr/>
        </p:nvSpPr>
        <p:spPr>
          <a:xfrm rot="8999613">
            <a:off x="3426512" y="2057399"/>
            <a:ext cx="533400" cy="274320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610100" y="4410703"/>
            <a:ext cx="396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It defaults to add web pages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451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own Arrow 4"/>
          <p:cNvSpPr/>
          <p:nvPr/>
        </p:nvSpPr>
        <p:spPr>
          <a:xfrm rot="8999613">
            <a:off x="2707587" y="254340"/>
            <a:ext cx="533400" cy="274320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828800" y="3048000"/>
            <a:ext cx="5943600" cy="1569660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Copy the web address (also known as the </a:t>
            </a:r>
            <a:r>
              <a:rPr lang="en-US" sz="2400" b="1" dirty="0" err="1" smtClean="0"/>
              <a:t>url</a:t>
            </a:r>
            <a:r>
              <a:rPr lang="en-US" sz="2400" b="1" dirty="0" smtClean="0"/>
              <a:t>)</a:t>
            </a:r>
          </a:p>
          <a:p>
            <a:r>
              <a:rPr lang="en-US" sz="2400" b="1" dirty="0" smtClean="0"/>
              <a:t>Click in the address box (make sure it turns blue), then hold down Ctrl and “c” or right click and choose “copy”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26044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own Arrow 4"/>
          <p:cNvSpPr/>
          <p:nvPr/>
        </p:nvSpPr>
        <p:spPr>
          <a:xfrm rot="8999613">
            <a:off x="2326588" y="2085109"/>
            <a:ext cx="533400" cy="274320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11115" y="4779974"/>
            <a:ext cx="4948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Paste by clicking inside the yellow box, then hold down Ctrl and “v” or right click and choose “paste”</a:t>
            </a:r>
            <a:endParaRPr lang="en-US" dirty="0"/>
          </a:p>
        </p:txBody>
      </p:sp>
      <p:sp>
        <p:nvSpPr>
          <p:cNvPr id="7" name="Down Arrow 6"/>
          <p:cNvSpPr/>
          <p:nvPr/>
        </p:nvSpPr>
        <p:spPr>
          <a:xfrm rot="8999613">
            <a:off x="3739908" y="2181440"/>
            <a:ext cx="477312" cy="1546769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0" y="3559237"/>
            <a:ext cx="1814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Then click Insert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17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76400" y="4343400"/>
            <a:ext cx="5943600" cy="830997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Now the web page is saved to your Binder!!</a:t>
            </a:r>
          </a:p>
          <a:p>
            <a:r>
              <a:rPr lang="en-US" sz="2400" b="1" dirty="0" smtClean="0"/>
              <a:t>When you click on your tab…</a:t>
            </a:r>
            <a:endParaRPr lang="en-US" sz="2400" b="1" dirty="0"/>
          </a:p>
        </p:txBody>
      </p:sp>
      <p:sp>
        <p:nvSpPr>
          <p:cNvPr id="6" name="Down Arrow 5"/>
          <p:cNvSpPr/>
          <p:nvPr/>
        </p:nvSpPr>
        <p:spPr>
          <a:xfrm rot="8999613">
            <a:off x="964380" y="1463493"/>
            <a:ext cx="477312" cy="1546769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027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78709" y="4800600"/>
            <a:ext cx="5943600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You will see the “front” of your folder</a:t>
            </a:r>
            <a:endParaRPr lang="en-US" sz="2400" b="1" dirty="0"/>
          </a:p>
        </p:txBody>
      </p:sp>
      <p:sp>
        <p:nvSpPr>
          <p:cNvPr id="6" name="Down Arrow 5"/>
          <p:cNvSpPr/>
          <p:nvPr/>
        </p:nvSpPr>
        <p:spPr>
          <a:xfrm rot="8999613">
            <a:off x="2945579" y="1692095"/>
            <a:ext cx="477312" cy="1546769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276600" y="2096147"/>
            <a:ext cx="396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Your new item will be shown as a link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1278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143</Words>
  <Application>Microsoft Office PowerPoint</Application>
  <PresentationFormat>On-screen Show (4:3)</PresentationFormat>
  <Paragraphs>12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Hoover City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4</cp:revision>
  <dcterms:created xsi:type="dcterms:W3CDTF">2010-10-01T18:39:16Z</dcterms:created>
  <dcterms:modified xsi:type="dcterms:W3CDTF">2010-10-01T19:32:08Z</dcterms:modified>
</cp:coreProperties>
</file>